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BD656-8357-48C6-963B-D977B8B6D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62B592-F0DE-49F2-8D22-3C89209F53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6BAD0-157F-464F-B800-7696473FA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DD996-40CD-4914-8624-3496EBAC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C7262-D53E-440D-9F86-7E1BDB792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048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AE87C-6E2E-4752-85FD-AA63C0D4D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E12B6-3F04-4933-B90E-065F9E85E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59DAB-5B63-4FAC-A910-8C220E774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F91E6-569A-48FA-9127-A2EF10B6A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7E641-88B4-44D4-8779-A4E48D63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448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79727-B1B6-4DBF-93EA-185A0C5227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15680E-D7A2-4526-9F2C-5EB0987C0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196AA-E0D7-4AD6-BD2E-BA7F1012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24D8E-5BEA-498C-8540-42FD4B76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76601-EB49-455B-A617-15F6AFDB0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932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EE48F-449A-4E99-A055-86993B71C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ABA14-F90E-4DDB-937D-92E29AD41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4140D-DF5F-4DFA-AAC1-934850B62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2B230-482A-4C86-A6FE-1CD5B308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C8E2B-2F50-48E1-B34D-0562FF838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256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73FCD-338F-45F1-81D0-66F5CEFE1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53AD1-7EA6-485A-9D9A-5E022E8BF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4213F-EE1F-4B9A-8A39-E3EF4B5C7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55622-5CBE-42BC-A7B1-C9738EBD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0008A-2205-41A5-BEEA-E9C59926B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8080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6897C-5568-44E7-8ECB-9B9F4B825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7E804-873C-4E16-83F8-1F1472B48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685826-1F19-47DF-B12E-B7E1CBBC8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AB7E0C-2C62-4D2A-A12F-42FAC070E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F0467-481F-45E6-8F45-ED2DAB47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7B1B9-BF11-456F-9E68-2FF66AB31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94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EDC29-FA62-4997-BF01-EF74D6595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66E0-6D31-4514-98DA-12737BEE6A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C4434B-073D-4555-AA5A-D930E8D8B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F23E8-BD0C-44F1-9F7C-2269776FE8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13A978-289E-46C4-A51F-D96F4F4012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811099-5437-420C-8791-C92F4BDFE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659FC1-7936-40F9-92B1-14547F491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FD48C9-EE34-47CF-AA27-76E4BF16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378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5A481-FBB8-4C12-947D-32034AD19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8DD36-A829-42E4-98F6-79A127A56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15291-F505-4298-9859-875E9281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04B37-CC52-4746-9085-70419A55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2519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BF0F8C-60EB-4F5C-B467-1C2AE8116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D10F81-9AC8-431B-B6C0-F536C8CAB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0CB46-6289-432E-B6FB-1A47CA3A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828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FC0BC-063A-4370-8A90-742E0970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59B28-974D-43E8-91EB-0A2027164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93596A-A860-4F5A-833D-95C55B7FE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A588F3-1177-4B56-86B5-CD4BB287A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2F224-F945-439F-8F39-0CE3366E9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638FA-EAC8-46B0-9F0F-A550496E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072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737A1-4106-4ABA-A3D3-6D4C1998A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DB8F08-FCAE-4EBF-94C1-4A7E6090CA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E542B-5C92-4CC8-955A-84A5062C7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FA27E-CB7F-4CDC-A1FB-3D55222ED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70111-BBE8-4358-97F3-2AE4E0BA6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8EF06-87B6-42D8-AC88-70574C823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98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935D2C-7C12-40A4-BBA1-3A3B4B33B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937D0-F836-4404-9FE8-10F7422F7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654A7-583B-40D2-8FA0-1E7220636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D279-C707-4EFD-8E46-B647C91BFFCA}" type="datetimeFigureOut">
              <a:rPr lang="en-IN" smtClean="0"/>
              <a:t>09-08-2022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EB243-53A6-4A24-B183-BE922A76D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15024-ACDD-4F8B-A1E9-E21DA584BE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D3E74-AC83-4F75-B183-334308F1EE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318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9419DDE-D4AF-4E19-956E-B39E3D45D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" y="1640840"/>
            <a:ext cx="8229600" cy="362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212BD3-83F6-4376-8D9D-3AA5E421615E}"/>
              </a:ext>
            </a:extLst>
          </p:cNvPr>
          <p:cNvSpPr txBox="1"/>
          <p:nvPr/>
        </p:nvSpPr>
        <p:spPr>
          <a:xfrm>
            <a:off x="4114800" y="2133600"/>
            <a:ext cx="2438400" cy="8839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C8BE2-74D6-4001-A501-6CE00FA6D953}"/>
              </a:ext>
            </a:extLst>
          </p:cNvPr>
          <p:cNvSpPr txBox="1"/>
          <p:nvPr/>
        </p:nvSpPr>
        <p:spPr>
          <a:xfrm flipH="1">
            <a:off x="1198880" y="2468880"/>
            <a:ext cx="1010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Notch1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E4C0B9-1D12-4533-B510-52688FC5A19F}"/>
              </a:ext>
            </a:extLst>
          </p:cNvPr>
          <p:cNvSpPr txBox="1"/>
          <p:nvPr/>
        </p:nvSpPr>
        <p:spPr>
          <a:xfrm>
            <a:off x="4003040" y="579120"/>
            <a:ext cx="14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36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A3A9550A-66D7-48FB-9F1A-E223FF48C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73581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C59C41-35C6-47F4-8764-ACF6D4087ADD}"/>
              </a:ext>
            </a:extLst>
          </p:cNvPr>
          <p:cNvSpPr txBox="1"/>
          <p:nvPr/>
        </p:nvSpPr>
        <p:spPr>
          <a:xfrm>
            <a:off x="3840480" y="592574"/>
            <a:ext cx="1381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F632D9-B07A-49A5-AAFD-072AED6D13FA}"/>
              </a:ext>
            </a:extLst>
          </p:cNvPr>
          <p:cNvSpPr txBox="1"/>
          <p:nvPr/>
        </p:nvSpPr>
        <p:spPr>
          <a:xfrm flipH="1">
            <a:off x="152400" y="2976880"/>
            <a:ext cx="741680" cy="34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C9999E-700C-4476-87E8-BAEAE14E3ABA}"/>
              </a:ext>
            </a:extLst>
          </p:cNvPr>
          <p:cNvSpPr txBox="1"/>
          <p:nvPr/>
        </p:nvSpPr>
        <p:spPr>
          <a:xfrm>
            <a:off x="4003040" y="2875280"/>
            <a:ext cx="2580640" cy="1016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9780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EE14C1-395B-4D7E-9F59-C121387BCF7E}"/>
              </a:ext>
            </a:extLst>
          </p:cNvPr>
          <p:cNvSpPr txBox="1"/>
          <p:nvPr/>
        </p:nvSpPr>
        <p:spPr>
          <a:xfrm>
            <a:off x="3860800" y="314960"/>
            <a:ext cx="1442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Figure 1E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1DD73C8-8977-4E01-B481-CC61E9CC8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9973" y="1447800"/>
            <a:ext cx="7562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ADA4DB-D563-474F-994B-BFD652CB4CA9}"/>
              </a:ext>
            </a:extLst>
          </p:cNvPr>
          <p:cNvSpPr txBox="1"/>
          <p:nvPr/>
        </p:nvSpPr>
        <p:spPr>
          <a:xfrm>
            <a:off x="1432560" y="3616960"/>
            <a:ext cx="822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DLL-4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309BA5A-D54E-480C-A2A6-8226F281C039}"/>
              </a:ext>
            </a:extLst>
          </p:cNvPr>
          <p:cNvCxnSpPr>
            <a:cxnSpLocks/>
          </p:cNvCxnSpPr>
          <p:nvPr/>
        </p:nvCxnSpPr>
        <p:spPr>
          <a:xfrm flipV="1">
            <a:off x="2204720" y="3779520"/>
            <a:ext cx="365760" cy="6717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94BFB2-9738-44ED-A211-1125E31450B8}"/>
              </a:ext>
            </a:extLst>
          </p:cNvPr>
          <p:cNvSpPr txBox="1"/>
          <p:nvPr/>
        </p:nvSpPr>
        <p:spPr>
          <a:xfrm>
            <a:off x="2692400" y="3429000"/>
            <a:ext cx="2001520" cy="52651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42525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78C14F-0F71-45CA-BD57-14CA5E97966A}"/>
              </a:ext>
            </a:extLst>
          </p:cNvPr>
          <p:cNvSpPr txBox="1"/>
          <p:nvPr/>
        </p:nvSpPr>
        <p:spPr>
          <a:xfrm>
            <a:off x="3870960" y="355600"/>
            <a:ext cx="1452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 1E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D7DD7F6-A97C-4373-BAAE-404BDF204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898" y="928440"/>
            <a:ext cx="6776008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43D78C-D44A-4530-9A97-BCFEFE56E1B0}"/>
              </a:ext>
            </a:extLst>
          </p:cNvPr>
          <p:cNvSpPr txBox="1"/>
          <p:nvPr/>
        </p:nvSpPr>
        <p:spPr>
          <a:xfrm>
            <a:off x="3352800" y="3261360"/>
            <a:ext cx="1503680" cy="4775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0ECC2B-E388-4E31-8AD3-AD91FAAE7D04}"/>
              </a:ext>
            </a:extLst>
          </p:cNvPr>
          <p:cNvSpPr txBox="1"/>
          <p:nvPr/>
        </p:nvSpPr>
        <p:spPr>
          <a:xfrm flipH="1">
            <a:off x="2362199" y="3342640"/>
            <a:ext cx="822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509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Sushil chaurasia</dc:creator>
  <cp:lastModifiedBy>Dr Sushil chaurasia</cp:lastModifiedBy>
  <cp:revision>3</cp:revision>
  <dcterms:created xsi:type="dcterms:W3CDTF">2022-05-03T12:29:53Z</dcterms:created>
  <dcterms:modified xsi:type="dcterms:W3CDTF">2022-08-08T20:22:29Z</dcterms:modified>
</cp:coreProperties>
</file>